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0" r:id="rId2"/>
    <p:sldId id="262" r:id="rId3"/>
    <p:sldId id="341" r:id="rId4"/>
    <p:sldId id="340" r:id="rId5"/>
    <p:sldId id="257" r:id="rId6"/>
    <p:sldId id="264" r:id="rId7"/>
    <p:sldId id="342" r:id="rId8"/>
    <p:sldId id="326" r:id="rId9"/>
    <p:sldId id="31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DB9E5C-F3B6-4C36-9C39-8E9CE60815A6}" v="92" dt="2026-06-02T19:36:01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175" autoAdjust="0"/>
  </p:normalViewPr>
  <p:slideViewPr>
    <p:cSldViewPr snapToGrid="0" snapToObjects="1">
      <p:cViewPr varScale="1">
        <p:scale>
          <a:sx n="104" d="100"/>
          <a:sy n="104" d="100"/>
        </p:scale>
        <p:origin x="14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wab, Douglas W CIV USARMY ID-T2 (USA)" userId="e9778904-4caf-4ecb-82ba-85e16ff444bd" providerId="ADAL" clId="{750ADBC9-615B-4F4F-BED4-B2E71CCCE5B4}"/>
    <pc:docChg chg="undo custSel addSld delSld modSld sldOrd">
      <pc:chgData name="Schwab, Douglas W CIV USARMY ID-T2 (USA)" userId="e9778904-4caf-4ecb-82ba-85e16ff444bd" providerId="ADAL" clId="{750ADBC9-615B-4F4F-BED4-B2E71CCCE5B4}" dt="2026-06-02T19:36:01.653" v="2830"/>
      <pc:docMkLst>
        <pc:docMk/>
      </pc:docMkLst>
      <pc:sldChg chg="addSp delSp modSp mod ord">
        <pc:chgData name="Schwab, Douglas W CIV USARMY ID-T2 (USA)" userId="e9778904-4caf-4ecb-82ba-85e16ff444bd" providerId="ADAL" clId="{750ADBC9-615B-4F4F-BED4-B2E71CCCE5B4}" dt="2026-06-02T14:01:53.980" v="2390" actId="255"/>
        <pc:sldMkLst>
          <pc:docMk/>
          <pc:sldMk cId="2475592779" sldId="257"/>
        </pc:sldMkLst>
        <pc:spChg chg="add mod">
          <ac:chgData name="Schwab, Douglas W CIV USARMY ID-T2 (USA)" userId="e9778904-4caf-4ecb-82ba-85e16ff444bd" providerId="ADAL" clId="{750ADBC9-615B-4F4F-BED4-B2E71CCCE5B4}" dt="2026-06-02T13:58:19.829" v="2157" actId="20577"/>
          <ac:spMkLst>
            <pc:docMk/>
            <pc:sldMk cId="2475592779" sldId="257"/>
            <ac:spMk id="2" creationId="{6E7594AC-3B56-0184-BA3A-426F493D7B4C}"/>
          </ac:spMkLst>
        </pc:spChg>
        <pc:spChg chg="add mod">
          <ac:chgData name="Schwab, Douglas W CIV USARMY ID-T2 (USA)" userId="e9778904-4caf-4ecb-82ba-85e16ff444bd" providerId="ADAL" clId="{750ADBC9-615B-4F4F-BED4-B2E71CCCE5B4}" dt="2026-06-02T14:01:41.644" v="2387" actId="1036"/>
          <ac:spMkLst>
            <pc:docMk/>
            <pc:sldMk cId="2475592779" sldId="257"/>
            <ac:spMk id="4" creationId="{E3F50FB7-768B-556D-74B9-799A980093DF}"/>
          </ac:spMkLst>
        </pc:spChg>
        <pc:spChg chg="del">
          <ac:chgData name="Schwab, Douglas W CIV USARMY ID-T2 (USA)" userId="e9778904-4caf-4ecb-82ba-85e16ff444bd" providerId="ADAL" clId="{750ADBC9-615B-4F4F-BED4-B2E71CCCE5B4}" dt="2026-06-02T13:57:50.806" v="2129" actId="21"/>
          <ac:spMkLst>
            <pc:docMk/>
            <pc:sldMk cId="2475592779" sldId="257"/>
            <ac:spMk id="5" creationId="{00000000-0000-0000-0000-000000000000}"/>
          </ac:spMkLst>
        </pc:spChg>
        <pc:spChg chg="mod">
          <ac:chgData name="Schwab, Douglas W CIV USARMY ID-T2 (USA)" userId="e9778904-4caf-4ecb-82ba-85e16ff444bd" providerId="ADAL" clId="{750ADBC9-615B-4F4F-BED4-B2E71CCCE5B4}" dt="2026-06-02T13:58:50.474" v="2199" actId="122"/>
          <ac:spMkLst>
            <pc:docMk/>
            <pc:sldMk cId="2475592779" sldId="257"/>
            <ac:spMk id="6" creationId="{00000000-0000-0000-0000-000000000000}"/>
          </ac:spMkLst>
        </pc:spChg>
        <pc:spChg chg="add mod">
          <ac:chgData name="Schwab, Douglas W CIV USARMY ID-T2 (USA)" userId="e9778904-4caf-4ecb-82ba-85e16ff444bd" providerId="ADAL" clId="{750ADBC9-615B-4F4F-BED4-B2E71CCCE5B4}" dt="2026-06-02T14:01:53.980" v="2390" actId="255"/>
          <ac:spMkLst>
            <pc:docMk/>
            <pc:sldMk cId="2475592779" sldId="257"/>
            <ac:spMk id="7" creationId="{8CAA598C-2688-06C3-E2EB-286662C62309}"/>
          </ac:spMkLst>
        </pc:spChg>
        <pc:picChg chg="mod">
          <ac:chgData name="Schwab, Douglas W CIV USARMY ID-T2 (USA)" userId="e9778904-4caf-4ecb-82ba-85e16ff444bd" providerId="ADAL" clId="{750ADBC9-615B-4F4F-BED4-B2E71CCCE5B4}" dt="2026-06-02T13:59:27.332" v="2203" actId="1076"/>
          <ac:picMkLst>
            <pc:docMk/>
            <pc:sldMk cId="2475592779" sldId="257"/>
            <ac:picMk id="3" creationId="{00000000-0000-0000-0000-000000000000}"/>
          </ac:picMkLst>
        </pc:picChg>
        <pc:picChg chg="del">
          <ac:chgData name="Schwab, Douglas W CIV USARMY ID-T2 (USA)" userId="e9778904-4caf-4ecb-82ba-85e16ff444bd" providerId="ADAL" clId="{750ADBC9-615B-4F4F-BED4-B2E71CCCE5B4}" dt="2026-06-02T13:57:46.883" v="2128" actId="21"/>
          <ac:picMkLst>
            <pc:docMk/>
            <pc:sldMk cId="2475592779" sldId="257"/>
            <ac:picMk id="8" creationId="{00000000-0000-0000-0000-000000000000}"/>
          </ac:picMkLst>
        </pc:picChg>
        <pc:picChg chg="del">
          <ac:chgData name="Schwab, Douglas W CIV USARMY ID-T2 (USA)" userId="e9778904-4caf-4ecb-82ba-85e16ff444bd" providerId="ADAL" clId="{750ADBC9-615B-4F4F-BED4-B2E71CCCE5B4}" dt="2026-06-02T13:57:44.710" v="2127" actId="21"/>
          <ac:picMkLst>
            <pc:docMk/>
            <pc:sldMk cId="2475592779" sldId="257"/>
            <ac:picMk id="9" creationId="{00000000-0000-0000-0000-000000000000}"/>
          </ac:picMkLst>
        </pc:picChg>
        <pc:picChg chg="add mod">
          <ac:chgData name="Schwab, Douglas W CIV USARMY ID-T2 (USA)" userId="e9778904-4caf-4ecb-82ba-85e16ff444bd" providerId="ADAL" clId="{750ADBC9-615B-4F4F-BED4-B2E71CCCE5B4}" dt="2026-06-02T13:59:44.111" v="2276" actId="1035"/>
          <ac:picMkLst>
            <pc:docMk/>
            <pc:sldMk cId="2475592779" sldId="257"/>
            <ac:picMk id="1026" creationId="{2D8B455F-C6E7-FCE9-500B-23B031D0EFE4}"/>
          </ac:picMkLst>
        </pc:picChg>
      </pc:sldChg>
      <pc:sldChg chg="modSp mod">
        <pc:chgData name="Schwab, Douglas W CIV USARMY ID-T2 (USA)" userId="e9778904-4caf-4ecb-82ba-85e16ff444bd" providerId="ADAL" clId="{750ADBC9-615B-4F4F-BED4-B2E71CCCE5B4}" dt="2026-05-21T19:31:48.248" v="33" actId="20577"/>
        <pc:sldMkLst>
          <pc:docMk/>
          <pc:sldMk cId="4286840229" sldId="260"/>
        </pc:sldMkLst>
        <pc:spChg chg="mod">
          <ac:chgData name="Schwab, Douglas W CIV USARMY ID-T2 (USA)" userId="e9778904-4caf-4ecb-82ba-85e16ff444bd" providerId="ADAL" clId="{750ADBC9-615B-4F4F-BED4-B2E71CCCE5B4}" dt="2026-05-21T19:31:48.248" v="33" actId="20577"/>
          <ac:spMkLst>
            <pc:docMk/>
            <pc:sldMk cId="4286840229" sldId="260"/>
            <ac:spMk id="10" creationId="{00000000-0000-0000-0000-000000000000}"/>
          </ac:spMkLst>
        </pc:spChg>
      </pc:sldChg>
      <pc:sldChg chg="addSp delSp modSp mod">
        <pc:chgData name="Schwab, Douglas W CIV USARMY ID-T2 (USA)" userId="e9778904-4caf-4ecb-82ba-85e16ff444bd" providerId="ADAL" clId="{750ADBC9-615B-4F4F-BED4-B2E71CCCE5B4}" dt="2026-06-02T13:51:39.627" v="2065" actId="115"/>
        <pc:sldMkLst>
          <pc:docMk/>
          <pc:sldMk cId="2546752819" sldId="262"/>
        </pc:sldMkLst>
        <pc:spChg chg="mod">
          <ac:chgData name="Schwab, Douglas W CIV USARMY ID-T2 (USA)" userId="e9778904-4caf-4ecb-82ba-85e16ff444bd" providerId="ADAL" clId="{750ADBC9-615B-4F4F-BED4-B2E71CCCE5B4}" dt="2026-05-21T19:32:07.996" v="50" actId="20577"/>
          <ac:spMkLst>
            <pc:docMk/>
            <pc:sldMk cId="2546752819" sldId="262"/>
            <ac:spMk id="4" creationId="{00000000-0000-0000-0000-000000000000}"/>
          </ac:spMkLst>
        </pc:spChg>
        <pc:spChg chg="add mod">
          <ac:chgData name="Schwab, Douglas W CIV USARMY ID-T2 (USA)" userId="e9778904-4caf-4ecb-82ba-85e16ff444bd" providerId="ADAL" clId="{750ADBC9-615B-4F4F-BED4-B2E71CCCE5B4}" dt="2026-05-21T19:41:29.314" v="726" actId="20577"/>
          <ac:spMkLst>
            <pc:docMk/>
            <pc:sldMk cId="2546752819" sldId="262"/>
            <ac:spMk id="5" creationId="{A09FF29B-4044-C0B3-0C1F-102D883381E0}"/>
          </ac:spMkLst>
        </pc:spChg>
        <pc:spChg chg="add mod">
          <ac:chgData name="Schwab, Douglas W CIV USARMY ID-T2 (USA)" userId="e9778904-4caf-4ecb-82ba-85e16ff444bd" providerId="ADAL" clId="{750ADBC9-615B-4F4F-BED4-B2E71CCCE5B4}" dt="2026-06-02T13:51:39.627" v="2065" actId="115"/>
          <ac:spMkLst>
            <pc:docMk/>
            <pc:sldMk cId="2546752819" sldId="262"/>
            <ac:spMk id="9" creationId="{01DA3884-2FAF-7115-730D-0574E69EA948}"/>
          </ac:spMkLst>
        </pc:spChg>
      </pc:sldChg>
      <pc:sldChg chg="addSp delSp modSp mod ord">
        <pc:chgData name="Schwab, Douglas W CIV USARMY ID-T2 (USA)" userId="e9778904-4caf-4ecb-82ba-85e16ff444bd" providerId="ADAL" clId="{750ADBC9-615B-4F4F-BED4-B2E71CCCE5B4}" dt="2026-06-02T15:08:08.794" v="2829" actId="1037"/>
        <pc:sldMkLst>
          <pc:docMk/>
          <pc:sldMk cId="2943922862" sldId="264"/>
        </pc:sldMkLst>
        <pc:spChg chg="add mod">
          <ac:chgData name="Schwab, Douglas W CIV USARMY ID-T2 (USA)" userId="e9778904-4caf-4ecb-82ba-85e16ff444bd" providerId="ADAL" clId="{750ADBC9-615B-4F4F-BED4-B2E71CCCE5B4}" dt="2026-06-02T15:08:08.794" v="2829" actId="1037"/>
          <ac:spMkLst>
            <pc:docMk/>
            <pc:sldMk cId="2943922862" sldId="264"/>
            <ac:spMk id="2" creationId="{16383403-0AD5-D97A-936A-BDDAA0338C38}"/>
          </ac:spMkLst>
        </pc:spChg>
        <pc:spChg chg="mod">
          <ac:chgData name="Schwab, Douglas W CIV USARMY ID-T2 (USA)" userId="e9778904-4caf-4ecb-82ba-85e16ff444bd" providerId="ADAL" clId="{750ADBC9-615B-4F4F-BED4-B2E71CCCE5B4}" dt="2026-06-02T15:06:43.388" v="2804" actId="27636"/>
          <ac:spMkLst>
            <pc:docMk/>
            <pc:sldMk cId="2943922862" sldId="264"/>
            <ac:spMk id="10" creationId="{00000000-0000-0000-0000-000000000000}"/>
          </ac:spMkLst>
        </pc:spChg>
        <pc:picChg chg="mod">
          <ac:chgData name="Schwab, Douglas W CIV USARMY ID-T2 (USA)" userId="e9778904-4caf-4ecb-82ba-85e16ff444bd" providerId="ADAL" clId="{750ADBC9-615B-4F4F-BED4-B2E71CCCE5B4}" dt="2026-05-21T19:53:13.474" v="1578" actId="1076"/>
          <ac:picMkLst>
            <pc:docMk/>
            <pc:sldMk cId="2943922862" sldId="264"/>
            <ac:picMk id="3" creationId="{00000000-0000-0000-0000-000000000000}"/>
          </ac:picMkLst>
        </pc:picChg>
      </pc:sldChg>
      <pc:sldChg chg="del">
        <pc:chgData name="Schwab, Douglas W CIV USARMY ID-T2 (USA)" userId="e9778904-4caf-4ecb-82ba-85e16ff444bd" providerId="ADAL" clId="{750ADBC9-615B-4F4F-BED4-B2E71CCCE5B4}" dt="2026-06-02T14:15:46.985" v="2614" actId="47"/>
        <pc:sldMkLst>
          <pc:docMk/>
          <pc:sldMk cId="1135047682" sldId="265"/>
        </pc:sldMkLst>
      </pc:sldChg>
      <pc:sldChg chg="del">
        <pc:chgData name="Schwab, Douglas W CIV USARMY ID-T2 (USA)" userId="e9778904-4caf-4ecb-82ba-85e16ff444bd" providerId="ADAL" clId="{750ADBC9-615B-4F4F-BED4-B2E71CCCE5B4}" dt="2026-06-02T14:15:51.563" v="2617" actId="47"/>
        <pc:sldMkLst>
          <pc:docMk/>
          <pc:sldMk cId="1966883858" sldId="267"/>
        </pc:sldMkLst>
      </pc:sldChg>
      <pc:sldChg chg="del">
        <pc:chgData name="Schwab, Douglas W CIV USARMY ID-T2 (USA)" userId="e9778904-4caf-4ecb-82ba-85e16ff444bd" providerId="ADAL" clId="{750ADBC9-615B-4F4F-BED4-B2E71CCCE5B4}" dt="2026-06-02T14:15:55.065" v="2620" actId="47"/>
        <pc:sldMkLst>
          <pc:docMk/>
          <pc:sldMk cId="3299837313" sldId="268"/>
        </pc:sldMkLst>
      </pc:sldChg>
      <pc:sldChg chg="del">
        <pc:chgData name="Schwab, Douglas W CIV USARMY ID-T2 (USA)" userId="e9778904-4caf-4ecb-82ba-85e16ff444bd" providerId="ADAL" clId="{750ADBC9-615B-4F4F-BED4-B2E71CCCE5B4}" dt="2026-06-02T14:15:59.191" v="2624" actId="47"/>
        <pc:sldMkLst>
          <pc:docMk/>
          <pc:sldMk cId="2148364008" sldId="274"/>
        </pc:sldMkLst>
      </pc:sldChg>
      <pc:sldChg chg="del">
        <pc:chgData name="Schwab, Douglas W CIV USARMY ID-T2 (USA)" userId="e9778904-4caf-4ecb-82ba-85e16ff444bd" providerId="ADAL" clId="{750ADBC9-615B-4F4F-BED4-B2E71CCCE5B4}" dt="2026-06-02T14:16:00.974" v="2626" actId="47"/>
        <pc:sldMkLst>
          <pc:docMk/>
          <pc:sldMk cId="156016555" sldId="276"/>
        </pc:sldMkLst>
      </pc:sldChg>
      <pc:sldChg chg="del">
        <pc:chgData name="Schwab, Douglas W CIV USARMY ID-T2 (USA)" userId="e9778904-4caf-4ecb-82ba-85e16ff444bd" providerId="ADAL" clId="{750ADBC9-615B-4F4F-BED4-B2E71CCCE5B4}" dt="2026-06-02T14:15:58.006" v="2623" actId="47"/>
        <pc:sldMkLst>
          <pc:docMk/>
          <pc:sldMk cId="4280090571" sldId="277"/>
        </pc:sldMkLst>
      </pc:sldChg>
      <pc:sldChg chg="del">
        <pc:chgData name="Schwab, Douglas W CIV USARMY ID-T2 (USA)" userId="e9778904-4caf-4ecb-82ba-85e16ff444bd" providerId="ADAL" clId="{750ADBC9-615B-4F4F-BED4-B2E71CCCE5B4}" dt="2026-06-02T14:16:00.040" v="2625" actId="47"/>
        <pc:sldMkLst>
          <pc:docMk/>
          <pc:sldMk cId="3726094382" sldId="279"/>
        </pc:sldMkLst>
      </pc:sldChg>
      <pc:sldChg chg="del">
        <pc:chgData name="Schwab, Douglas W CIV USARMY ID-T2 (USA)" userId="e9778904-4caf-4ecb-82ba-85e16ff444bd" providerId="ADAL" clId="{750ADBC9-615B-4F4F-BED4-B2E71CCCE5B4}" dt="2026-06-02T14:16:01.693" v="2627" actId="47"/>
        <pc:sldMkLst>
          <pc:docMk/>
          <pc:sldMk cId="4092348538" sldId="280"/>
        </pc:sldMkLst>
      </pc:sldChg>
      <pc:sldChg chg="del">
        <pc:chgData name="Schwab, Douglas W CIV USARMY ID-T2 (USA)" userId="e9778904-4caf-4ecb-82ba-85e16ff444bd" providerId="ADAL" clId="{750ADBC9-615B-4F4F-BED4-B2E71CCCE5B4}" dt="2026-06-02T14:16:02.489" v="2628" actId="47"/>
        <pc:sldMkLst>
          <pc:docMk/>
          <pc:sldMk cId="3445926782" sldId="282"/>
        </pc:sldMkLst>
      </pc:sldChg>
      <pc:sldChg chg="del">
        <pc:chgData name="Schwab, Douglas W CIV USARMY ID-T2 (USA)" userId="e9778904-4caf-4ecb-82ba-85e16ff444bd" providerId="ADAL" clId="{750ADBC9-615B-4F4F-BED4-B2E71CCCE5B4}" dt="2026-06-02T14:16:03.163" v="2629" actId="47"/>
        <pc:sldMkLst>
          <pc:docMk/>
          <pc:sldMk cId="3868184245" sldId="284"/>
        </pc:sldMkLst>
      </pc:sldChg>
      <pc:sldChg chg="del">
        <pc:chgData name="Schwab, Douglas W CIV USARMY ID-T2 (USA)" userId="e9778904-4caf-4ecb-82ba-85e16ff444bd" providerId="ADAL" clId="{750ADBC9-615B-4F4F-BED4-B2E71CCCE5B4}" dt="2026-06-02T14:16:03.911" v="2630" actId="47"/>
        <pc:sldMkLst>
          <pc:docMk/>
          <pc:sldMk cId="2168819181" sldId="285"/>
        </pc:sldMkLst>
      </pc:sldChg>
      <pc:sldChg chg="del">
        <pc:chgData name="Schwab, Douglas W CIV USARMY ID-T2 (USA)" userId="e9778904-4caf-4ecb-82ba-85e16ff444bd" providerId="ADAL" clId="{750ADBC9-615B-4F4F-BED4-B2E71CCCE5B4}" dt="2026-06-02T14:16:06.456" v="2633" actId="47"/>
        <pc:sldMkLst>
          <pc:docMk/>
          <pc:sldMk cId="3337713099" sldId="290"/>
        </pc:sldMkLst>
      </pc:sldChg>
      <pc:sldChg chg="del">
        <pc:chgData name="Schwab, Douglas W CIV USARMY ID-T2 (USA)" userId="e9778904-4caf-4ecb-82ba-85e16ff444bd" providerId="ADAL" clId="{750ADBC9-615B-4F4F-BED4-B2E71CCCE5B4}" dt="2026-06-02T14:16:05.515" v="2632" actId="47"/>
        <pc:sldMkLst>
          <pc:docMk/>
          <pc:sldMk cId="593538588" sldId="296"/>
        </pc:sldMkLst>
      </pc:sldChg>
      <pc:sldChg chg="del">
        <pc:chgData name="Schwab, Douglas W CIV USARMY ID-T2 (USA)" userId="e9778904-4caf-4ecb-82ba-85e16ff444bd" providerId="ADAL" clId="{750ADBC9-615B-4F4F-BED4-B2E71CCCE5B4}" dt="2026-06-02T14:16:07.081" v="2634" actId="47"/>
        <pc:sldMkLst>
          <pc:docMk/>
          <pc:sldMk cId="2892967181" sldId="299"/>
        </pc:sldMkLst>
      </pc:sldChg>
      <pc:sldChg chg="del">
        <pc:chgData name="Schwab, Douglas W CIV USARMY ID-T2 (USA)" userId="e9778904-4caf-4ecb-82ba-85e16ff444bd" providerId="ADAL" clId="{750ADBC9-615B-4F4F-BED4-B2E71CCCE5B4}" dt="2026-06-02T14:16:07.705" v="2635" actId="47"/>
        <pc:sldMkLst>
          <pc:docMk/>
          <pc:sldMk cId="1103581546" sldId="301"/>
        </pc:sldMkLst>
      </pc:sldChg>
      <pc:sldChg chg="del">
        <pc:chgData name="Schwab, Douglas W CIV USARMY ID-T2 (USA)" userId="e9778904-4caf-4ecb-82ba-85e16ff444bd" providerId="ADAL" clId="{750ADBC9-615B-4F4F-BED4-B2E71CCCE5B4}" dt="2026-06-02T14:16:08.384" v="2636" actId="47"/>
        <pc:sldMkLst>
          <pc:docMk/>
          <pc:sldMk cId="4231286141" sldId="302"/>
        </pc:sldMkLst>
      </pc:sldChg>
      <pc:sldChg chg="del">
        <pc:chgData name="Schwab, Douglas W CIV USARMY ID-T2 (USA)" userId="e9778904-4caf-4ecb-82ba-85e16ff444bd" providerId="ADAL" clId="{750ADBC9-615B-4F4F-BED4-B2E71CCCE5B4}" dt="2026-06-02T14:16:12.348" v="2637" actId="47"/>
        <pc:sldMkLst>
          <pc:docMk/>
          <pc:sldMk cId="1836930841" sldId="303"/>
        </pc:sldMkLst>
      </pc:sldChg>
      <pc:sldChg chg="del">
        <pc:chgData name="Schwab, Douglas W CIV USARMY ID-T2 (USA)" userId="e9778904-4caf-4ecb-82ba-85e16ff444bd" providerId="ADAL" clId="{750ADBC9-615B-4F4F-BED4-B2E71CCCE5B4}" dt="2026-06-02T14:16:13.400" v="2638" actId="47"/>
        <pc:sldMkLst>
          <pc:docMk/>
          <pc:sldMk cId="2946274653" sldId="305"/>
        </pc:sldMkLst>
      </pc:sldChg>
      <pc:sldChg chg="del">
        <pc:chgData name="Schwab, Douglas W CIV USARMY ID-T2 (USA)" userId="e9778904-4caf-4ecb-82ba-85e16ff444bd" providerId="ADAL" clId="{750ADBC9-615B-4F4F-BED4-B2E71CCCE5B4}" dt="2026-06-02T14:16:14.258" v="2639" actId="47"/>
        <pc:sldMkLst>
          <pc:docMk/>
          <pc:sldMk cId="1868582005" sldId="306"/>
        </pc:sldMkLst>
      </pc:sldChg>
      <pc:sldChg chg="del">
        <pc:chgData name="Schwab, Douglas W CIV USARMY ID-T2 (USA)" userId="e9778904-4caf-4ecb-82ba-85e16ff444bd" providerId="ADAL" clId="{750ADBC9-615B-4F4F-BED4-B2E71CCCE5B4}" dt="2026-06-02T14:16:15.233" v="2640" actId="47"/>
        <pc:sldMkLst>
          <pc:docMk/>
          <pc:sldMk cId="1506239737" sldId="308"/>
        </pc:sldMkLst>
      </pc:sldChg>
      <pc:sldChg chg="del">
        <pc:chgData name="Schwab, Douglas W CIV USARMY ID-T2 (USA)" userId="e9778904-4caf-4ecb-82ba-85e16ff444bd" providerId="ADAL" clId="{750ADBC9-615B-4F4F-BED4-B2E71CCCE5B4}" dt="2026-06-02T14:16:16.028" v="2641" actId="47"/>
        <pc:sldMkLst>
          <pc:docMk/>
          <pc:sldMk cId="1103066991" sldId="309"/>
        </pc:sldMkLst>
      </pc:sldChg>
      <pc:sldChg chg="del">
        <pc:chgData name="Schwab, Douglas W CIV USARMY ID-T2 (USA)" userId="e9778904-4caf-4ecb-82ba-85e16ff444bd" providerId="ADAL" clId="{750ADBC9-615B-4F4F-BED4-B2E71CCCE5B4}" dt="2026-06-02T14:16:16.988" v="2642" actId="47"/>
        <pc:sldMkLst>
          <pc:docMk/>
          <pc:sldMk cId="4170071609" sldId="311"/>
        </pc:sldMkLst>
      </pc:sldChg>
      <pc:sldChg chg="add del">
        <pc:chgData name="Schwab, Douglas W CIV USARMY ID-T2 (USA)" userId="e9778904-4caf-4ecb-82ba-85e16ff444bd" providerId="ADAL" clId="{750ADBC9-615B-4F4F-BED4-B2E71CCCE5B4}" dt="2026-06-02T14:16:25.900" v="2645" actId="47"/>
        <pc:sldMkLst>
          <pc:docMk/>
          <pc:sldMk cId="216034046" sldId="315"/>
        </pc:sldMkLst>
      </pc:sldChg>
      <pc:sldChg chg="modSp del mod">
        <pc:chgData name="Schwab, Douglas W CIV USARMY ID-T2 (USA)" userId="e9778904-4caf-4ecb-82ba-85e16ff444bd" providerId="ADAL" clId="{750ADBC9-615B-4F4F-BED4-B2E71CCCE5B4}" dt="2026-06-02T14:16:27.437" v="2646" actId="47"/>
        <pc:sldMkLst>
          <pc:docMk/>
          <pc:sldMk cId="195946343" sldId="316"/>
        </pc:sldMkLst>
      </pc:sldChg>
      <pc:sldChg chg="addSp delSp modSp mod ord">
        <pc:chgData name="Schwab, Douglas W CIV USARMY ID-T2 (USA)" userId="e9778904-4caf-4ecb-82ba-85e16ff444bd" providerId="ADAL" clId="{750ADBC9-615B-4F4F-BED4-B2E71CCCE5B4}" dt="2026-06-01T19:46:22.868" v="2061" actId="255"/>
        <pc:sldMkLst>
          <pc:docMk/>
          <pc:sldMk cId="2933705764" sldId="317"/>
        </pc:sldMkLst>
        <pc:spChg chg="mod">
          <ac:chgData name="Schwab, Douglas W CIV USARMY ID-T2 (USA)" userId="e9778904-4caf-4ecb-82ba-85e16ff444bd" providerId="ADAL" clId="{750ADBC9-615B-4F4F-BED4-B2E71CCCE5B4}" dt="2026-06-01T19:41:47.096" v="1852" actId="14100"/>
          <ac:spMkLst>
            <pc:docMk/>
            <pc:sldMk cId="2933705764" sldId="317"/>
            <ac:spMk id="2" creationId="{F9A63F95-BE2D-B1EF-FB97-3F264D56BB31}"/>
          </ac:spMkLst>
        </pc:spChg>
        <pc:spChg chg="add mod">
          <ac:chgData name="Schwab, Douglas W CIV USARMY ID-T2 (USA)" userId="e9778904-4caf-4ecb-82ba-85e16ff444bd" providerId="ADAL" clId="{750ADBC9-615B-4F4F-BED4-B2E71CCCE5B4}" dt="2026-06-01T19:46:22.868" v="2061" actId="255"/>
          <ac:spMkLst>
            <pc:docMk/>
            <pc:sldMk cId="2933705764" sldId="317"/>
            <ac:spMk id="3" creationId="{93B98BE1-1553-5776-146A-2E3A31450FC2}"/>
          </ac:spMkLst>
        </pc:spChg>
        <pc:picChg chg="del">
          <ac:chgData name="Schwab, Douglas W CIV USARMY ID-T2 (USA)" userId="e9778904-4caf-4ecb-82ba-85e16ff444bd" providerId="ADAL" clId="{750ADBC9-615B-4F4F-BED4-B2E71CCCE5B4}" dt="2026-06-01T19:41:28.105" v="1821" actId="21"/>
          <ac:picMkLst>
            <pc:docMk/>
            <pc:sldMk cId="2933705764" sldId="317"/>
            <ac:picMk id="4" creationId="{DE48108B-BC54-5D1C-B595-995210C04555}"/>
          </ac:picMkLst>
        </pc:picChg>
        <pc:picChg chg="del">
          <ac:chgData name="Schwab, Douglas W CIV USARMY ID-T2 (USA)" userId="e9778904-4caf-4ecb-82ba-85e16ff444bd" providerId="ADAL" clId="{750ADBC9-615B-4F4F-BED4-B2E71CCCE5B4}" dt="2026-06-01T19:41:30.568" v="1822" actId="21"/>
          <ac:picMkLst>
            <pc:docMk/>
            <pc:sldMk cId="2933705764" sldId="317"/>
            <ac:picMk id="8" creationId="{3A205615-AFE9-52DB-B84F-D078C7BDB9BB}"/>
          </ac:picMkLst>
        </pc:picChg>
      </pc:sldChg>
      <pc:sldChg chg="del">
        <pc:chgData name="Schwab, Douglas W CIV USARMY ID-T2 (USA)" userId="e9778904-4caf-4ecb-82ba-85e16ff444bd" providerId="ADAL" clId="{750ADBC9-615B-4F4F-BED4-B2E71CCCE5B4}" dt="2026-06-02T14:15:52.858" v="2618" actId="47"/>
        <pc:sldMkLst>
          <pc:docMk/>
          <pc:sldMk cId="2654213008" sldId="320"/>
        </pc:sldMkLst>
      </pc:sldChg>
      <pc:sldChg chg="del">
        <pc:chgData name="Schwab, Douglas W CIV USARMY ID-T2 (USA)" userId="e9778904-4caf-4ecb-82ba-85e16ff444bd" providerId="ADAL" clId="{750ADBC9-615B-4F4F-BED4-B2E71CCCE5B4}" dt="2026-06-02T14:15:48.745" v="2615" actId="47"/>
        <pc:sldMkLst>
          <pc:docMk/>
          <pc:sldMk cId="2747260211" sldId="321"/>
        </pc:sldMkLst>
      </pc:sldChg>
      <pc:sldChg chg="del">
        <pc:chgData name="Schwab, Douglas W CIV USARMY ID-T2 (USA)" userId="e9778904-4caf-4ecb-82ba-85e16ff444bd" providerId="ADAL" clId="{750ADBC9-615B-4F4F-BED4-B2E71CCCE5B4}" dt="2026-06-02T14:15:50.701" v="2616" actId="47"/>
        <pc:sldMkLst>
          <pc:docMk/>
          <pc:sldMk cId="602597570" sldId="322"/>
        </pc:sldMkLst>
      </pc:sldChg>
      <pc:sldChg chg="del">
        <pc:chgData name="Schwab, Douglas W CIV USARMY ID-T2 (USA)" userId="e9778904-4caf-4ecb-82ba-85e16ff444bd" providerId="ADAL" clId="{750ADBC9-615B-4F4F-BED4-B2E71CCCE5B4}" dt="2026-06-02T14:15:53.954" v="2619" actId="47"/>
        <pc:sldMkLst>
          <pc:docMk/>
          <pc:sldMk cId="4258271760" sldId="323"/>
        </pc:sldMkLst>
      </pc:sldChg>
      <pc:sldChg chg="del">
        <pc:chgData name="Schwab, Douglas W CIV USARMY ID-T2 (USA)" userId="e9778904-4caf-4ecb-82ba-85e16ff444bd" providerId="ADAL" clId="{750ADBC9-615B-4F4F-BED4-B2E71CCCE5B4}" dt="2026-06-02T14:15:57.081" v="2622" actId="47"/>
        <pc:sldMkLst>
          <pc:docMk/>
          <pc:sldMk cId="69829654" sldId="325"/>
        </pc:sldMkLst>
      </pc:sldChg>
      <pc:sldChg chg="modSp mod ord">
        <pc:chgData name="Schwab, Douglas W CIV USARMY ID-T2 (USA)" userId="e9778904-4caf-4ecb-82ba-85e16ff444bd" providerId="ADAL" clId="{750ADBC9-615B-4F4F-BED4-B2E71CCCE5B4}" dt="2026-06-01T19:41:02.642" v="1818" actId="115"/>
        <pc:sldMkLst>
          <pc:docMk/>
          <pc:sldMk cId="4011732043" sldId="326"/>
        </pc:sldMkLst>
        <pc:spChg chg="mod">
          <ac:chgData name="Schwab, Douglas W CIV USARMY ID-T2 (USA)" userId="e9778904-4caf-4ecb-82ba-85e16ff444bd" providerId="ADAL" clId="{750ADBC9-615B-4F4F-BED4-B2E71CCCE5B4}" dt="2026-06-01T19:41:02.642" v="1818" actId="115"/>
          <ac:spMkLst>
            <pc:docMk/>
            <pc:sldMk cId="4011732043" sldId="326"/>
            <ac:spMk id="2" creationId="{C225E14F-0007-C023-37D5-D0BFF9AA7E98}"/>
          </ac:spMkLst>
        </pc:spChg>
        <pc:spChg chg="mod">
          <ac:chgData name="Schwab, Douglas W CIV USARMY ID-T2 (USA)" userId="e9778904-4caf-4ecb-82ba-85e16ff444bd" providerId="ADAL" clId="{750ADBC9-615B-4F4F-BED4-B2E71CCCE5B4}" dt="2026-06-01T19:40:13.462" v="1813" actId="20577"/>
          <ac:spMkLst>
            <pc:docMk/>
            <pc:sldMk cId="4011732043" sldId="326"/>
            <ac:spMk id="6" creationId="{00000000-0000-0000-0000-000000000000}"/>
          </ac:spMkLst>
        </pc:spChg>
      </pc:sldChg>
      <pc:sldChg chg="del">
        <pc:chgData name="Schwab, Douglas W CIV USARMY ID-T2 (USA)" userId="e9778904-4caf-4ecb-82ba-85e16ff444bd" providerId="ADAL" clId="{750ADBC9-615B-4F4F-BED4-B2E71CCCE5B4}" dt="2026-06-02T14:16:04.746" v="2631" actId="47"/>
        <pc:sldMkLst>
          <pc:docMk/>
          <pc:sldMk cId="998793172" sldId="327"/>
        </pc:sldMkLst>
      </pc:sldChg>
      <pc:sldChg chg="del">
        <pc:chgData name="Schwab, Douglas W CIV USARMY ID-T2 (USA)" userId="e9778904-4caf-4ecb-82ba-85e16ff444bd" providerId="ADAL" clId="{750ADBC9-615B-4F4F-BED4-B2E71CCCE5B4}" dt="2026-06-02T14:15:56.123" v="2621" actId="47"/>
        <pc:sldMkLst>
          <pc:docMk/>
          <pc:sldMk cId="121449397" sldId="328"/>
        </pc:sldMkLst>
      </pc:sldChg>
      <pc:sldChg chg="del">
        <pc:chgData name="Schwab, Douglas W CIV USARMY ID-T2 (USA)" userId="e9778904-4caf-4ecb-82ba-85e16ff444bd" providerId="ADAL" clId="{750ADBC9-615B-4F4F-BED4-B2E71CCCE5B4}" dt="2026-06-01T19:36:22.961" v="1761" actId="2696"/>
        <pc:sldMkLst>
          <pc:docMk/>
          <pc:sldMk cId="875402682" sldId="339"/>
        </pc:sldMkLst>
      </pc:sldChg>
      <pc:sldChg chg="addSp modSp add mod">
        <pc:chgData name="Schwab, Douglas W CIV USARMY ID-T2 (USA)" userId="e9778904-4caf-4ecb-82ba-85e16ff444bd" providerId="ADAL" clId="{750ADBC9-615B-4F4F-BED4-B2E71CCCE5B4}" dt="2026-06-02T13:52:15.385" v="2098" actId="1035"/>
        <pc:sldMkLst>
          <pc:docMk/>
          <pc:sldMk cId="1305639402" sldId="340"/>
        </pc:sldMkLst>
        <pc:spChg chg="add mod">
          <ac:chgData name="Schwab, Douglas W CIV USARMY ID-T2 (USA)" userId="e9778904-4caf-4ecb-82ba-85e16ff444bd" providerId="ADAL" clId="{750ADBC9-615B-4F4F-BED4-B2E71CCCE5B4}" dt="2026-05-21T19:46:18.951" v="981" actId="20577"/>
          <ac:spMkLst>
            <pc:docMk/>
            <pc:sldMk cId="1305639402" sldId="340"/>
            <ac:spMk id="2" creationId="{7475B0BF-04C5-F9D7-0253-37890DA3675F}"/>
          </ac:spMkLst>
        </pc:spChg>
        <pc:spChg chg="add mod">
          <ac:chgData name="Schwab, Douglas W CIV USARMY ID-T2 (USA)" userId="e9778904-4caf-4ecb-82ba-85e16ff444bd" providerId="ADAL" clId="{750ADBC9-615B-4F4F-BED4-B2E71CCCE5B4}" dt="2026-06-02T13:52:15.385" v="2098" actId="1035"/>
          <ac:spMkLst>
            <pc:docMk/>
            <pc:sldMk cId="1305639402" sldId="340"/>
            <ac:spMk id="3" creationId="{4BC0CDDF-C70D-391D-4204-C28D4637A04A}"/>
          </ac:spMkLst>
        </pc:spChg>
        <pc:spChg chg="mod">
          <ac:chgData name="Schwab, Douglas W CIV USARMY ID-T2 (USA)" userId="e9778904-4caf-4ecb-82ba-85e16ff444bd" providerId="ADAL" clId="{750ADBC9-615B-4F4F-BED4-B2E71CCCE5B4}" dt="2026-06-01T19:36:14.201" v="1760" actId="20577"/>
          <ac:spMkLst>
            <pc:docMk/>
            <pc:sldMk cId="1305639402" sldId="340"/>
            <ac:spMk id="4" creationId="{FE1B2398-4D74-E6F8-8397-61DE13BE67C9}"/>
          </ac:spMkLst>
        </pc:spChg>
        <pc:spChg chg="mod">
          <ac:chgData name="Schwab, Douglas W CIV USARMY ID-T2 (USA)" userId="e9778904-4caf-4ecb-82ba-85e16ff444bd" providerId="ADAL" clId="{750ADBC9-615B-4F4F-BED4-B2E71CCCE5B4}" dt="2026-05-21T19:47:40.311" v="1142" actId="20577"/>
          <ac:spMkLst>
            <pc:docMk/>
            <pc:sldMk cId="1305639402" sldId="340"/>
            <ac:spMk id="5" creationId="{ABEA50A4-D066-8F12-550C-175EE16D6738}"/>
          </ac:spMkLst>
        </pc:spChg>
        <pc:spChg chg="mod">
          <ac:chgData name="Schwab, Douglas W CIV USARMY ID-T2 (USA)" userId="e9778904-4caf-4ecb-82ba-85e16ff444bd" providerId="ADAL" clId="{750ADBC9-615B-4F4F-BED4-B2E71CCCE5B4}" dt="2026-05-21T19:46:38.834" v="1015" actId="20577"/>
          <ac:spMkLst>
            <pc:docMk/>
            <pc:sldMk cId="1305639402" sldId="340"/>
            <ac:spMk id="9" creationId="{AA7C4EBC-4F09-8854-2A8A-A711CB9C9325}"/>
          </ac:spMkLst>
        </pc:spChg>
      </pc:sldChg>
      <pc:sldChg chg="addSp delSp modSp add mod ord">
        <pc:chgData name="Schwab, Douglas W CIV USARMY ID-T2 (USA)" userId="e9778904-4caf-4ecb-82ba-85e16ff444bd" providerId="ADAL" clId="{750ADBC9-615B-4F4F-BED4-B2E71CCCE5B4}" dt="2026-06-02T13:54:28.658" v="2124" actId="20577"/>
        <pc:sldMkLst>
          <pc:docMk/>
          <pc:sldMk cId="202307054" sldId="341"/>
        </pc:sldMkLst>
        <pc:spChg chg="mod">
          <ac:chgData name="Schwab, Douglas W CIV USARMY ID-T2 (USA)" userId="e9778904-4caf-4ecb-82ba-85e16ff444bd" providerId="ADAL" clId="{750ADBC9-615B-4F4F-BED4-B2E71CCCE5B4}" dt="2026-06-02T13:54:28.658" v="2124" actId="20577"/>
          <ac:spMkLst>
            <pc:docMk/>
            <pc:sldMk cId="202307054" sldId="341"/>
            <ac:spMk id="2" creationId="{D1BE987A-AD4A-1D06-23FF-E049F170FC98}"/>
          </ac:spMkLst>
        </pc:spChg>
        <pc:spChg chg="add del mod">
          <ac:chgData name="Schwab, Douglas W CIV USARMY ID-T2 (USA)" userId="e9778904-4caf-4ecb-82ba-85e16ff444bd" providerId="ADAL" clId="{750ADBC9-615B-4F4F-BED4-B2E71CCCE5B4}" dt="2026-06-02T13:51:49.786" v="2066" actId="115"/>
          <ac:spMkLst>
            <pc:docMk/>
            <pc:sldMk cId="202307054" sldId="341"/>
            <ac:spMk id="3" creationId="{179FEB30-BBDA-730A-01A7-4FB4FD646431}"/>
          </ac:spMkLst>
        </pc:spChg>
        <pc:spChg chg="mod">
          <ac:chgData name="Schwab, Douglas W CIV USARMY ID-T2 (USA)" userId="e9778904-4caf-4ecb-82ba-85e16ff444bd" providerId="ADAL" clId="{750ADBC9-615B-4F4F-BED4-B2E71CCCE5B4}" dt="2026-05-21T19:54:59.202" v="1670" actId="20577"/>
          <ac:spMkLst>
            <pc:docMk/>
            <pc:sldMk cId="202307054" sldId="341"/>
            <ac:spMk id="4" creationId="{097FE6A9-F77E-F158-F6ED-952ABCC0DC7B}"/>
          </ac:spMkLst>
        </pc:spChg>
        <pc:spChg chg="mod">
          <ac:chgData name="Schwab, Douglas W CIV USARMY ID-T2 (USA)" userId="e9778904-4caf-4ecb-82ba-85e16ff444bd" providerId="ADAL" clId="{750ADBC9-615B-4F4F-BED4-B2E71CCCE5B4}" dt="2026-05-21T19:49:52.260" v="1258" actId="1036"/>
          <ac:spMkLst>
            <pc:docMk/>
            <pc:sldMk cId="202307054" sldId="341"/>
            <ac:spMk id="5" creationId="{B4864601-0205-5707-4A61-1C19C288478E}"/>
          </ac:spMkLst>
        </pc:spChg>
        <pc:spChg chg="mod">
          <ac:chgData name="Schwab, Douglas W CIV USARMY ID-T2 (USA)" userId="e9778904-4caf-4ecb-82ba-85e16ff444bd" providerId="ADAL" clId="{750ADBC9-615B-4F4F-BED4-B2E71CCCE5B4}" dt="2026-06-01T19:35:38.661" v="1725" actId="1036"/>
          <ac:spMkLst>
            <pc:docMk/>
            <pc:sldMk cId="202307054" sldId="341"/>
            <ac:spMk id="9" creationId="{866902A1-7A13-646C-5533-BB79CD9E540C}"/>
          </ac:spMkLst>
        </pc:spChg>
      </pc:sldChg>
      <pc:sldChg chg="modSp add mod">
        <pc:chgData name="Schwab, Douglas W CIV USARMY ID-T2 (USA)" userId="e9778904-4caf-4ecb-82ba-85e16ff444bd" providerId="ADAL" clId="{750ADBC9-615B-4F4F-BED4-B2E71CCCE5B4}" dt="2026-06-02T19:36:01.653" v="2830"/>
        <pc:sldMkLst>
          <pc:docMk/>
          <pc:sldMk cId="1046335590" sldId="342"/>
        </pc:sldMkLst>
        <pc:spChg chg="mod">
          <ac:chgData name="Schwab, Douglas W CIV USARMY ID-T2 (USA)" userId="e9778904-4caf-4ecb-82ba-85e16ff444bd" providerId="ADAL" clId="{750ADBC9-615B-4F4F-BED4-B2E71CCCE5B4}" dt="2026-06-02T14:10:51.673" v="2414" actId="20577"/>
          <ac:spMkLst>
            <pc:docMk/>
            <pc:sldMk cId="1046335590" sldId="342"/>
            <ac:spMk id="7" creationId="{6EBEA9B9-D474-EE0D-7F9F-FE0D4CBEC3EB}"/>
          </ac:spMkLst>
        </pc:spChg>
        <pc:spChg chg="mod">
          <ac:chgData name="Schwab, Douglas W CIV USARMY ID-T2 (USA)" userId="e9778904-4caf-4ecb-82ba-85e16ff444bd" providerId="ADAL" clId="{750ADBC9-615B-4F4F-BED4-B2E71CCCE5B4}" dt="2026-06-02T19:36:01.653" v="2830"/>
          <ac:spMkLst>
            <pc:docMk/>
            <pc:sldMk cId="1046335590" sldId="342"/>
            <ac:spMk id="10" creationId="{C78AD6C6-CFC1-95DC-A805-DBD61A6D6F5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D3362-6967-4F01-B885-D46469481BB9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293B8-E9C7-49B2-9748-C80E14A7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5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7722-E279-734E-A7C7-1AEB410161C3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6D3C-9C18-5142-8712-6760B2AF3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1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7722-E279-734E-A7C7-1AEB410161C3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6D3C-9C18-5142-8712-6760B2AF3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9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7722-E279-734E-A7C7-1AEB410161C3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6D3C-9C18-5142-8712-6760B2AF3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0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7722-E279-734E-A7C7-1AEB410161C3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6D3C-9C18-5142-8712-6760B2AF3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6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7722-E279-734E-A7C7-1AEB410161C3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6D3C-9C18-5142-8712-6760B2AF3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6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7722-E279-734E-A7C7-1AEB410161C3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6D3C-9C18-5142-8712-6760B2AF3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7722-E279-734E-A7C7-1AEB410161C3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6D3C-9C18-5142-8712-6760B2AF3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7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7722-E279-734E-A7C7-1AEB410161C3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6D3C-9C18-5142-8712-6760B2AF3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7722-E279-734E-A7C7-1AEB410161C3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6D3C-9C18-5142-8712-6760B2AF3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4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7722-E279-734E-A7C7-1AEB410161C3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6D3C-9C18-5142-8712-6760B2AF3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4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7722-E279-734E-A7C7-1AEB410161C3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6D3C-9C18-5142-8712-6760B2AF3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8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722-E279-734E-A7C7-1AEB410161C3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6D3C-9C18-5142-8712-6760B2AF3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6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allations.militaryonesource.mil/military-installation/fort-rucker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cker.armymwr.com/programs/army-community-servic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cker.armymwr.com/program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cker.armymwr.com/application/files/7517/7463/1893/MWR_Welcome_Guide_2026_DIGITAL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vel.dod.mil/About/News/Article/Article/4116298/new-reimbursement-available-for-pet-transportation-cost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army.mil/rucker/militarypay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terprisealabama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than.com/" TargetMode="External"/><Relationship Id="rId5" Type="http://schemas.openxmlformats.org/officeDocument/2006/relationships/hyperlink" Target="https://www.dalevilleareachamber.com/" TargetMode="External"/><Relationship Id="rId4" Type="http://schemas.openxmlformats.org/officeDocument/2006/relationships/hyperlink" Target="https://www.ozarkalchamber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RelocationTemp_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607238"/>
            <a:ext cx="9144000" cy="25076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rmy-IMCOM-MWR-CL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529" y="6059317"/>
            <a:ext cx="1234161" cy="454691"/>
          </a:xfrm>
          <a:prstGeom prst="rect">
            <a:avLst/>
          </a:prstGeom>
        </p:spPr>
      </p:pic>
      <p:pic>
        <p:nvPicPr>
          <p:cNvPr id="9" name="Picture 8" descr="ACS logo cl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07" y="1161452"/>
            <a:ext cx="908296" cy="2561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46355" y="2641900"/>
            <a:ext cx="5251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Welcome to Fort Rucker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80A8E-F550-755B-8DCE-188F3DA3AE7B}"/>
              </a:ext>
            </a:extLst>
          </p:cNvPr>
          <p:cNvSpPr txBox="1"/>
          <p:nvPr/>
        </p:nvSpPr>
        <p:spPr>
          <a:xfrm>
            <a:off x="5071690" y="5110621"/>
            <a:ext cx="4200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Army Community Service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Relocation Readiness Program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/>
                <a:cs typeface="Arial"/>
              </a:rPr>
              <a:t>Bldg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 5700 RM 177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(334) 255-2887/3161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684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locationTemp_Gi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" y="-8296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7575" y="536248"/>
            <a:ext cx="5978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In-Processing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991" y="1939459"/>
            <a:ext cx="8298426" cy="4912421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solidFill>
                <a:schemeClr val="accent6">
                  <a:lumMod val="50000"/>
                </a:schemeClr>
              </a:solidFill>
              <a:latin typeface="Baskerville Old Face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9FF29B-4044-C0B3-0C1F-102D883381E0}"/>
              </a:ext>
            </a:extLst>
          </p:cNvPr>
          <p:cNvSpPr txBox="1"/>
          <p:nvPr/>
        </p:nvSpPr>
        <p:spPr>
          <a:xfrm>
            <a:off x="58991" y="5202489"/>
            <a:ext cx="7527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https://installations.militaryonesource.mil/military-installation/fort-rucker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DA3884-2FAF-7115-730D-0574E69EA948}"/>
              </a:ext>
            </a:extLst>
          </p:cNvPr>
          <p:cNvSpPr txBox="1"/>
          <p:nvPr/>
        </p:nvSpPr>
        <p:spPr>
          <a:xfrm>
            <a:off x="212441" y="2032000"/>
            <a:ext cx="8233857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Utilize the link below to access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Installation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Unit phone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Support agencies Number i.e. transportation, finance, 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In-processing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5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3F5DC-7A69-7E26-B40B-084E595DA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locationTemp_Girl.jpg">
            <a:extLst>
              <a:ext uri="{FF2B5EF4-FFF2-40B4-BE49-F238E27FC236}">
                <a16:creationId xmlns:a16="http://schemas.microsoft.com/office/drawing/2014/main" id="{68A7E138-D417-88F0-B893-AC5409A65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" y="-8296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7FE6A9-F77E-F158-F6ED-952ABCC0DC7B}"/>
              </a:ext>
            </a:extLst>
          </p:cNvPr>
          <p:cNvSpPr txBox="1"/>
          <p:nvPr/>
        </p:nvSpPr>
        <p:spPr>
          <a:xfrm>
            <a:off x="1297575" y="536248"/>
            <a:ext cx="5978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Let ACS </a:t>
            </a:r>
            <a:r>
              <a:rPr lang="en-US" sz="2800" b="1">
                <a:solidFill>
                  <a:schemeClr val="bg1"/>
                </a:solidFill>
                <a:latin typeface="Arial"/>
                <a:cs typeface="Arial"/>
              </a:rPr>
              <a:t>Help you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414D4C8-E2B6-9D44-13F7-0AB4446A7EAB}"/>
              </a:ext>
            </a:extLst>
          </p:cNvPr>
          <p:cNvSpPr txBox="1">
            <a:spLocks noChangeArrowheads="1"/>
          </p:cNvSpPr>
          <p:nvPr/>
        </p:nvSpPr>
        <p:spPr>
          <a:xfrm>
            <a:off x="58991" y="1939459"/>
            <a:ext cx="8298426" cy="4912421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solidFill>
                <a:schemeClr val="accent6">
                  <a:lumMod val="50000"/>
                </a:schemeClr>
              </a:solidFill>
              <a:latin typeface="Baskerville Old Face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864601-0205-5707-4A61-1C19C288478E}"/>
              </a:ext>
            </a:extLst>
          </p:cNvPr>
          <p:cNvSpPr txBox="1"/>
          <p:nvPr/>
        </p:nvSpPr>
        <p:spPr>
          <a:xfrm>
            <a:off x="58991" y="6218488"/>
            <a:ext cx="7527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https://rucker.armymwr.com/programs/army-community-service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6902A1-7A13-646C-5533-BB79CD9E540C}"/>
              </a:ext>
            </a:extLst>
          </p:cNvPr>
          <p:cNvSpPr txBox="1"/>
          <p:nvPr/>
        </p:nvSpPr>
        <p:spPr>
          <a:xfrm>
            <a:off x="390211" y="2263100"/>
            <a:ext cx="3382336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ACS 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Volunteering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Employment Readiness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EFMP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Financial Readiness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BE987A-AD4A-1D06-23FF-E049F170FC98}"/>
              </a:ext>
            </a:extLst>
          </p:cNvPr>
          <p:cNvSpPr txBox="1"/>
          <p:nvPr/>
        </p:nvSpPr>
        <p:spPr>
          <a:xfrm>
            <a:off x="4253753" y="2186007"/>
            <a:ext cx="310995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Family Advocacy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New Parent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Relocation Readiness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Survivor 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Victim Advocacy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9FEB30-BBDA-730A-01A7-4FB4FD646431}"/>
              </a:ext>
            </a:extLst>
          </p:cNvPr>
          <p:cNvSpPr txBox="1"/>
          <p:nvPr/>
        </p:nvSpPr>
        <p:spPr>
          <a:xfrm>
            <a:off x="38746" y="1511021"/>
            <a:ext cx="92032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800" b="1" u="sng" dirty="0"/>
              <a:t>Utilize the link below to access the listed programs:</a:t>
            </a:r>
          </a:p>
        </p:txBody>
      </p:sp>
    </p:spTree>
    <p:extLst>
      <p:ext uri="{BB962C8B-B14F-4D97-AF65-F5344CB8AC3E}">
        <p14:creationId xmlns:p14="http://schemas.microsoft.com/office/powerpoint/2010/main" val="20230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54BAA-4245-DEF7-0A15-F625E3EA2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locationTemp_Girl.jpg">
            <a:extLst>
              <a:ext uri="{FF2B5EF4-FFF2-40B4-BE49-F238E27FC236}">
                <a16:creationId xmlns:a16="http://schemas.microsoft.com/office/drawing/2014/main" id="{E1E60928-006E-B972-7844-971564DA6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" y="-8296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1B2398-4D74-E6F8-8397-61DE13BE67C9}"/>
              </a:ext>
            </a:extLst>
          </p:cNvPr>
          <p:cNvSpPr txBox="1"/>
          <p:nvPr/>
        </p:nvSpPr>
        <p:spPr>
          <a:xfrm>
            <a:off x="1297575" y="536248"/>
            <a:ext cx="5978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Let MWR Welcome You Home!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DFEC725-92F0-40CD-9DBF-B31E521DFA82}"/>
              </a:ext>
            </a:extLst>
          </p:cNvPr>
          <p:cNvSpPr txBox="1">
            <a:spLocks noChangeArrowheads="1"/>
          </p:cNvSpPr>
          <p:nvPr/>
        </p:nvSpPr>
        <p:spPr>
          <a:xfrm>
            <a:off x="58991" y="1939459"/>
            <a:ext cx="8298426" cy="4912421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sz="2200" dirty="0">
              <a:solidFill>
                <a:schemeClr val="accent6">
                  <a:lumMod val="50000"/>
                </a:schemeClr>
              </a:solidFill>
              <a:latin typeface="Baskerville Old Face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EA50A4-D066-8F12-550C-175EE16D6738}"/>
              </a:ext>
            </a:extLst>
          </p:cNvPr>
          <p:cNvSpPr txBox="1"/>
          <p:nvPr/>
        </p:nvSpPr>
        <p:spPr>
          <a:xfrm>
            <a:off x="58991" y="5202489"/>
            <a:ext cx="7527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https://rucker.armymwr.com/programs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7C4EBC-4F09-8854-2A8A-A711CB9C9325}"/>
              </a:ext>
            </a:extLst>
          </p:cNvPr>
          <p:cNvSpPr txBox="1"/>
          <p:nvPr/>
        </p:nvSpPr>
        <p:spPr>
          <a:xfrm>
            <a:off x="390211" y="2170740"/>
            <a:ext cx="3605539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Arts &amp; Crafts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Automotive Skills 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Community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Child and Youth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Library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75B0BF-04C5-F9D7-0253-37890DA3675F}"/>
              </a:ext>
            </a:extLst>
          </p:cNvPr>
          <p:cNvSpPr txBox="1"/>
          <p:nvPr/>
        </p:nvSpPr>
        <p:spPr>
          <a:xfrm>
            <a:off x="4429237" y="2093647"/>
            <a:ext cx="2943691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Outdoor Recreation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Sports and Fitness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Leisure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MWR Lodging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0CDDF-C70D-391D-4204-C28D4637A04A}"/>
              </a:ext>
            </a:extLst>
          </p:cNvPr>
          <p:cNvSpPr txBox="1"/>
          <p:nvPr/>
        </p:nvSpPr>
        <p:spPr>
          <a:xfrm>
            <a:off x="1" y="1353333"/>
            <a:ext cx="92032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800" b="1" u="sng" dirty="0"/>
              <a:t>Utilize the link below to access the listed services below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0563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ocationTemp_Bl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77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362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Fort Rucker Welcome Guide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594AC-3B56-0184-BA3A-426F493D7B4C}"/>
              </a:ext>
            </a:extLst>
          </p:cNvPr>
          <p:cNvSpPr txBox="1"/>
          <p:nvPr/>
        </p:nvSpPr>
        <p:spPr>
          <a:xfrm>
            <a:off x="2521527" y="2927927"/>
            <a:ext cx="1677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Fort Rucker </a:t>
            </a:r>
          </a:p>
          <a:p>
            <a:r>
              <a:rPr lang="en-US" dirty="0"/>
              <a:t>Welcome Guide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8B455F-C6E7-FCE9-500B-23B031D0E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6" y="1180535"/>
            <a:ext cx="9144000" cy="373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F50FB7-768B-556D-74B9-799A980093DF}"/>
              </a:ext>
            </a:extLst>
          </p:cNvPr>
          <p:cNvSpPr txBox="1"/>
          <p:nvPr/>
        </p:nvSpPr>
        <p:spPr>
          <a:xfrm>
            <a:off x="18470" y="6159166"/>
            <a:ext cx="9365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4"/>
              </a:rPr>
              <a:t>https://rucker.armymwr.com/application/files/7517/7463/1893/MWR_Welcome_Guide_2026_DIGITAL.pdf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AA598C-2688-06C3-E2EB-286662C62309}"/>
              </a:ext>
            </a:extLst>
          </p:cNvPr>
          <p:cNvSpPr txBox="1"/>
          <p:nvPr/>
        </p:nvSpPr>
        <p:spPr>
          <a:xfrm>
            <a:off x="166255" y="5218545"/>
            <a:ext cx="627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Utilize link below to access the Welcome Guide:</a:t>
            </a:r>
          </a:p>
        </p:txBody>
      </p:sp>
    </p:spTree>
    <p:extLst>
      <p:ext uri="{BB962C8B-B14F-4D97-AF65-F5344CB8AC3E}">
        <p14:creationId xmlns:p14="http://schemas.microsoft.com/office/powerpoint/2010/main" val="2475592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ocationTemp_Bl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3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7576" y="536248"/>
            <a:ext cx="6007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Transportation: Household Goods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71055" y="1674374"/>
            <a:ext cx="8660882" cy="3747371"/>
          </a:xfrm>
          <a:prstGeom prst="rect">
            <a:avLst/>
          </a:prstGeom>
        </p:spPr>
        <p:txBody>
          <a:bodyPr vert="horz" wrap="none" lIns="91440" tIns="91440" rIns="91440" bIns="9144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sz="2400" dirty="0">
                <a:latin typeface="Baskerville Old Face" charset="0"/>
              </a:rPr>
              <a:t>For HHG Delivery, Storage, and Hold Baggage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400" dirty="0">
                <a:latin typeface="Baskerville Old Face" charset="0"/>
              </a:rPr>
              <a:t>Questions Use the information below.</a:t>
            </a:r>
          </a:p>
          <a:p>
            <a:pPr marL="0" indent="0">
              <a:lnSpc>
                <a:spcPct val="70000"/>
              </a:lnSpc>
              <a:buNone/>
            </a:pPr>
            <a:endParaRPr lang="en-US" sz="2400" dirty="0">
              <a:latin typeface="Baskerville Old Face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2400" dirty="0">
              <a:latin typeface="Baskerville Old Face" charset="0"/>
            </a:endParaRPr>
          </a:p>
          <a:p>
            <a:pPr marL="533400" indent="-533400">
              <a:lnSpc>
                <a:spcPct val="70000"/>
              </a:lnSpc>
            </a:pPr>
            <a:r>
              <a:rPr lang="en-US" sz="2800" b="1" dirty="0">
                <a:latin typeface="Baskerville Old Face" charset="0"/>
              </a:rPr>
              <a:t>Contact Information</a:t>
            </a:r>
            <a:r>
              <a:rPr lang="en-US" sz="2800" dirty="0">
                <a:latin typeface="Baskerville Old Face" charset="0"/>
              </a:rPr>
              <a:t> </a:t>
            </a:r>
          </a:p>
          <a:p>
            <a:pPr marL="914400" lvl="1" indent="-457200">
              <a:lnSpc>
                <a:spcPct val="70000"/>
              </a:lnSpc>
            </a:pPr>
            <a:r>
              <a:rPr lang="en-US" sz="2400" dirty="0">
                <a:latin typeface="Baskerville Old Face" charset="0"/>
              </a:rPr>
              <a:t>(334) 255-9842 </a:t>
            </a:r>
          </a:p>
          <a:p>
            <a:pPr marL="914400" lvl="1" indent="-457200">
              <a:lnSpc>
                <a:spcPct val="70000"/>
              </a:lnSpc>
            </a:pPr>
            <a:r>
              <a:rPr lang="en-US" sz="2400" dirty="0">
                <a:latin typeface="Baskerville Old Face" charset="0"/>
              </a:rPr>
              <a:t>Bldg. 5700, Room 270</a:t>
            </a:r>
          </a:p>
          <a:p>
            <a:pPr marL="914400" lvl="1" indent="-457200">
              <a:lnSpc>
                <a:spcPct val="70000"/>
              </a:lnSpc>
            </a:pPr>
            <a:r>
              <a:rPr lang="en-US" sz="2400" dirty="0">
                <a:latin typeface="Baskerville Old Face" charset="0"/>
              </a:rPr>
              <a:t>MON-FRI: 0730 – 1615</a:t>
            </a:r>
          </a:p>
          <a:p>
            <a:pPr marL="914400" lvl="1" indent="-457200">
              <a:lnSpc>
                <a:spcPct val="70000"/>
              </a:lnSpc>
            </a:pPr>
            <a:r>
              <a:rPr lang="en-US" sz="2400" b="1" i="1" dirty="0">
                <a:latin typeface="Baskerville Old Face" charset="0"/>
              </a:rPr>
              <a:t>No Fee Government Passport Appts	</a:t>
            </a:r>
          </a:p>
          <a:p>
            <a:pPr marL="457200" lvl="1" indent="0">
              <a:lnSpc>
                <a:spcPct val="70000"/>
              </a:lnSpc>
              <a:buNone/>
            </a:pPr>
            <a:endParaRPr lang="en-US" sz="2400" b="1" i="1" dirty="0">
              <a:latin typeface="Baskerville Old Face" charset="0"/>
            </a:endParaRPr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2400" b="1" dirty="0">
                <a:latin typeface="Baskerville Old Face" charset="0"/>
              </a:rPr>
              <a:t>Pet reimbursement for travel link below:</a:t>
            </a:r>
          </a:p>
          <a:p>
            <a:pPr marL="457200" lvl="1" indent="0">
              <a:lnSpc>
                <a:spcPct val="70000"/>
              </a:lnSpc>
              <a:buNone/>
            </a:pPr>
            <a:endParaRPr lang="en-US" sz="2400" b="1" dirty="0">
              <a:latin typeface="Baskerville Old Face" charset="0"/>
            </a:endParaRPr>
          </a:p>
          <a:p>
            <a:pPr marL="457200" lvl="1" indent="0">
              <a:lnSpc>
                <a:spcPct val="70000"/>
              </a:lnSpc>
              <a:buNone/>
            </a:pPr>
            <a:endParaRPr lang="en-US" sz="2400" b="1" dirty="0">
              <a:latin typeface="Baskerville Old Face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383403-0AD5-D97A-936A-BDDAA0338C38}"/>
              </a:ext>
            </a:extLst>
          </p:cNvPr>
          <p:cNvSpPr txBox="1"/>
          <p:nvPr/>
        </p:nvSpPr>
        <p:spPr>
          <a:xfrm>
            <a:off x="-64652" y="5190912"/>
            <a:ext cx="93753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https://www.travel.dod.mil/About/News/Article/Article/4116298/new-reimbursement-available-for-pet-transportation-costs/</a:t>
            </a:r>
            <a:endParaRPr lang="en-US" sz="14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43922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059C8-3F78-5887-F228-DC3D9C885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ocationTemp_Blank.jpg">
            <a:extLst>
              <a:ext uri="{FF2B5EF4-FFF2-40B4-BE49-F238E27FC236}">
                <a16:creationId xmlns:a16="http://schemas.microsoft.com/office/drawing/2014/main" id="{85830D0D-2F3E-FFA2-283A-825C247E5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3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BEA9B9-D474-EE0D-7F9F-FE0D4CBEC3EB}"/>
              </a:ext>
            </a:extLst>
          </p:cNvPr>
          <p:cNvSpPr txBox="1"/>
          <p:nvPr/>
        </p:nvSpPr>
        <p:spPr>
          <a:xfrm>
            <a:off x="1297576" y="536248"/>
            <a:ext cx="6007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Army Military Pay Office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78AD6C6-CFC1-95DC-A805-DBD61A6D6F54}"/>
              </a:ext>
            </a:extLst>
          </p:cNvPr>
          <p:cNvSpPr txBox="1">
            <a:spLocks noChangeArrowheads="1"/>
          </p:cNvSpPr>
          <p:nvPr/>
        </p:nvSpPr>
        <p:spPr>
          <a:xfrm>
            <a:off x="471055" y="1674374"/>
            <a:ext cx="8660882" cy="4940300"/>
          </a:xfrm>
          <a:prstGeom prst="rect">
            <a:avLst/>
          </a:prstGeom>
        </p:spPr>
        <p:txBody>
          <a:bodyPr vert="horz" wrap="none" lIns="91440" tIns="91440" rIns="91440" bIns="9144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sz="2800" dirty="0"/>
              <a:t>The </a:t>
            </a:r>
            <a:r>
              <a:rPr lang="en-US" sz="2800" b="1" dirty="0"/>
              <a:t>Army Military Pay Office</a:t>
            </a:r>
            <a:r>
              <a:rPr lang="en-US" sz="2800" dirty="0"/>
              <a:t> provides timely and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800" dirty="0"/>
              <a:t>accurate military pay, travel pay and disbursing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800" dirty="0"/>
              <a:t> support to Department of Defense personnel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800" dirty="0"/>
              <a:t>and their families. </a:t>
            </a:r>
          </a:p>
          <a:p>
            <a:pPr marL="0" indent="0">
              <a:lnSpc>
                <a:spcPct val="70000"/>
              </a:lnSpc>
              <a:buNone/>
            </a:pPr>
            <a:endParaRPr lang="en-US" sz="2800" b="1" i="1" dirty="0">
              <a:latin typeface="Baskerville Old Face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2800" dirty="0">
                <a:latin typeface="Baskerville Old Face" charset="0"/>
              </a:rPr>
              <a:t>TLE for overseas movement is 7 days.</a:t>
            </a:r>
          </a:p>
          <a:p>
            <a:pPr marL="0" indent="0">
              <a:lnSpc>
                <a:spcPct val="70000"/>
              </a:lnSpc>
              <a:buNone/>
            </a:pPr>
            <a:endParaRPr lang="en-US" sz="2800" dirty="0">
              <a:latin typeface="Baskerville Old Face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2800" b="1" u="sng">
                <a:latin typeface="Baskerville Old Face" charset="0"/>
              </a:rPr>
              <a:t>Utilize the link below for Information and Out Processing:</a:t>
            </a:r>
          </a:p>
          <a:p>
            <a:pPr marL="0" indent="0">
              <a:lnSpc>
                <a:spcPct val="70000"/>
              </a:lnSpc>
              <a:buNone/>
            </a:pPr>
            <a:endParaRPr lang="en-US" sz="2800" b="1" i="1" u="sng" dirty="0">
              <a:latin typeface="Baskerville Old Face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2800" dirty="0">
                <a:latin typeface="Baskerville Old Face" charset="0"/>
                <a:hlinkClick r:id="rId3"/>
              </a:rPr>
              <a:t>https://home.army.mil/rucker/militarypay</a:t>
            </a:r>
            <a:endParaRPr lang="en-US" sz="2800" dirty="0">
              <a:latin typeface="Baskerville Old Face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2800" dirty="0">
                <a:latin typeface="Baskerville Old Face" charset="0"/>
              </a:rPr>
              <a:t>	</a:t>
            </a:r>
          </a:p>
          <a:p>
            <a:pPr marL="0" indent="0">
              <a:lnSpc>
                <a:spcPct val="70000"/>
              </a:lnSpc>
              <a:buNone/>
            </a:pPr>
            <a:endParaRPr lang="en-US" sz="2800" dirty="0">
              <a:latin typeface="Baskerville Old Fac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3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locationTemp_Do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7576" y="536248"/>
            <a:ext cx="4573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Fort Rucker Vet Clinic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225E14F-0007-C023-37D5-D0BFF9AA7E98}"/>
              </a:ext>
            </a:extLst>
          </p:cNvPr>
          <p:cNvSpPr txBox="1">
            <a:spLocks noChangeArrowheads="1"/>
          </p:cNvSpPr>
          <p:nvPr/>
        </p:nvSpPr>
        <p:spPr>
          <a:xfrm>
            <a:off x="364387" y="1676399"/>
            <a:ext cx="8598860" cy="505400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 </a:t>
            </a:r>
            <a:r>
              <a:rPr lang="en-US" b="1" dirty="0"/>
              <a:t>Veterinary Treatment Facility</a:t>
            </a:r>
            <a:r>
              <a:rPr lang="en-US" dirty="0"/>
              <a:t> provides limited outpatient services for privately-owned animals.</a:t>
            </a:r>
          </a:p>
          <a:p>
            <a:r>
              <a:rPr lang="en-US" dirty="0"/>
              <a:t>Privately-owned animals are examined, immunized, and treated for diseases that may be transmitted to humans and cause a health problem for the military community. All animals housed on post must be registered at the VTF within three days of arrival and must be microchipped.</a:t>
            </a:r>
          </a:p>
          <a:p>
            <a:r>
              <a:rPr lang="en-US" dirty="0"/>
              <a:t>Services are provided to active-duty Soldiers, retirees, reservists on orders for active duty 72 hours or more, and Family members. </a:t>
            </a:r>
            <a:r>
              <a:rPr lang="en-US" b="1" u="sng" dirty="0"/>
              <a:t>Pets are seen by appointment only and must be preregistered.</a:t>
            </a:r>
            <a:r>
              <a:rPr lang="en-US" dirty="0"/>
              <a:t> </a:t>
            </a:r>
          </a:p>
          <a:p>
            <a:r>
              <a:rPr lang="en-US" dirty="0"/>
              <a:t>The facility is closed the last working day of each month for inventory.</a:t>
            </a:r>
          </a:p>
          <a:p>
            <a:r>
              <a:rPr lang="en-US" dirty="0"/>
              <a:t>For appointments, please call </a:t>
            </a:r>
            <a:r>
              <a:rPr lang="en-US" b="1" u="sng" dirty="0"/>
              <a:t>(334) 255-9061 </a:t>
            </a:r>
            <a:r>
              <a:rPr lang="en-US" dirty="0"/>
              <a:t>from 8 a.m. - noon and 1 - 4 p.m., Monday through Wednesday and Friday. The vet clinic is closed Thursdays.</a:t>
            </a:r>
          </a:p>
          <a:p>
            <a:pPr lvl="1">
              <a:spcBef>
                <a:spcPct val="2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73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locationTemp_Do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A63F95-BE2D-B1EF-FB97-3F264D56BB31}"/>
              </a:ext>
            </a:extLst>
          </p:cNvPr>
          <p:cNvSpPr txBox="1"/>
          <p:nvPr/>
        </p:nvSpPr>
        <p:spPr>
          <a:xfrm>
            <a:off x="1319342" y="502029"/>
            <a:ext cx="671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Local Community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B98BE1-1553-5776-146A-2E3A31450FC2}"/>
              </a:ext>
            </a:extLst>
          </p:cNvPr>
          <p:cNvSpPr txBox="1"/>
          <p:nvPr/>
        </p:nvSpPr>
        <p:spPr>
          <a:xfrm>
            <a:off x="267855" y="1911927"/>
            <a:ext cx="726901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City of Enterprise Chamber of Commerce</a:t>
            </a:r>
          </a:p>
          <a:p>
            <a:r>
              <a:rPr lang="en-US" sz="2400" dirty="0">
                <a:hlinkClick r:id="rId3"/>
              </a:rPr>
              <a:t>https://www.enterprisealabama.com/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City of Ozark Chamber of Commerce</a:t>
            </a:r>
          </a:p>
          <a:p>
            <a:r>
              <a:rPr lang="en-US" sz="2400" dirty="0">
                <a:hlinkClick r:id="rId4"/>
              </a:rPr>
              <a:t>https://www.ozarkalchamber.com/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City of Daleville Chamber of Commerce</a:t>
            </a:r>
          </a:p>
          <a:p>
            <a:r>
              <a:rPr lang="en-US" sz="2400" dirty="0">
                <a:hlinkClick r:id="rId5"/>
              </a:rPr>
              <a:t>https://www.dalevilleareachamber.com/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City of Dothan Chamber of Commerce</a:t>
            </a:r>
          </a:p>
          <a:p>
            <a:r>
              <a:rPr lang="en-US" sz="2400" dirty="0">
                <a:hlinkClick r:id="rId6"/>
              </a:rPr>
              <a:t>https://dothan.com/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05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5640132ED0A44B93FB5B356DB2D954" ma:contentTypeVersion="16" ma:contentTypeDescription="Create a new document." ma:contentTypeScope="" ma:versionID="a6ed8ab879d35e0dd67a8b9217bb1441">
  <xsd:schema xmlns:xsd="http://www.w3.org/2001/XMLSchema" xmlns:xs="http://www.w3.org/2001/XMLSchema" xmlns:p="http://schemas.microsoft.com/office/2006/metadata/properties" xmlns:ns1="http://schemas.microsoft.com/sharepoint/v3" xmlns:ns2="2cfd04d2-734d-4176-b68e-10a531948e5e" xmlns:ns3="a36221e6-6dab-468c-8797-753c1e74b014" targetNamespace="http://schemas.microsoft.com/office/2006/metadata/properties" ma:root="true" ma:fieldsID="626bf95e554d2a3395fd786d21e1b891" ns1:_="" ns2:_="" ns3:_="">
    <xsd:import namespace="http://schemas.microsoft.com/sharepoint/v3"/>
    <xsd:import namespace="2cfd04d2-734d-4176-b68e-10a531948e5e"/>
    <xsd:import namespace="a36221e6-6dab-468c-8797-753c1e74b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d04d2-734d-4176-b68e-10a531948e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221e6-6dab-468c-8797-753c1e74b01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c89a45e-b8a8-41cc-a84a-dd5c33d97d99}" ma:internalName="TaxCatchAll" ma:showField="CatchAllData" ma:web="a36221e6-6dab-468c-8797-753c1e74b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6221e6-6dab-468c-8797-753c1e74b014" xsi:nil="true"/>
    <_ip_UnifiedCompliancePolicyUIAction xmlns="http://schemas.microsoft.com/sharepoint/v3" xsi:nil="true"/>
    <lcf76f155ced4ddcb4097134ff3c332f xmlns="2cfd04d2-734d-4176-b68e-10a531948e5e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397201D-1862-41DF-B4A1-D90CE880A148}"/>
</file>

<file path=customXml/itemProps2.xml><?xml version="1.0" encoding="utf-8"?>
<ds:datastoreItem xmlns:ds="http://schemas.openxmlformats.org/officeDocument/2006/customXml" ds:itemID="{DB02B263-1B3E-46BF-997A-1769F9DACD77}"/>
</file>

<file path=customXml/itemProps3.xml><?xml version="1.0" encoding="utf-8"?>
<ds:datastoreItem xmlns:ds="http://schemas.openxmlformats.org/officeDocument/2006/customXml" ds:itemID="{F213BAD0-56C7-4E69-98A3-F0148A076D3A}"/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538</Words>
  <Application>Microsoft Office PowerPoint</Application>
  <PresentationFormat>On-screen Show (4:3)</PresentationFormat>
  <Paragraphs>96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Baskerville Old Face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MWR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E</dc:creator>
  <cp:lastModifiedBy>Schwab, Douglas W CIV USARMY ID-T2 (USA)</cp:lastModifiedBy>
  <cp:revision>42</cp:revision>
  <dcterms:created xsi:type="dcterms:W3CDTF">2014-08-06T19:36:28Z</dcterms:created>
  <dcterms:modified xsi:type="dcterms:W3CDTF">2026-06-02T19:36:05Z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0x010100C15640132ED0A44B93FB5B356DB2D954</vt:lpwstr>
  </property>
</Properties>
</file>